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3" r:id="rId15"/>
    <p:sldId id="272" r:id="rId16"/>
    <p:sldId id="270" r:id="rId17"/>
    <p:sldId id="271" r:id="rId18"/>
    <p:sldId id="275" r:id="rId19"/>
    <p:sldId id="276" r:id="rId20"/>
    <p:sldId id="283" r:id="rId21"/>
    <p:sldId id="284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 Bold" panose="020B0604020202020204" charset="0"/>
      <p:regular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pen Sans Light Bold" panose="020B0604020202020204" charset="0"/>
      <p:regular r:id="rId41"/>
    </p:embeddedFont>
    <p:embeddedFont>
      <p:font typeface="Open Sans Light Italics" panose="020B0604020202020204" charset="0"/>
      <p:regular r:id="rId42"/>
    </p:embeddedFont>
    <p:embeddedFont>
      <p:font typeface="Open Sauce Light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1ª Entrega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de revisões de um projeto de manual;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e exportação de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Geração da Lista de Páginas Efetivas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2861" y="-63662"/>
            <a:ext cx="12318039" cy="103506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1371" y="0"/>
            <a:ext cx="123052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4840" y="0"/>
            <a:ext cx="141583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759" y="0"/>
            <a:ext cx="127484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750" y="0"/>
            <a:ext cx="14836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Primeira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19</a:t>
            </a:r>
          </a:p>
        </p:txBody>
      </p:sp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76DC6948-4812-4289-A572-28BE2E4C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2" y="727686"/>
            <a:ext cx="11605875" cy="8831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02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20</a:t>
            </a:r>
          </a:p>
        </p:txBody>
      </p:sp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21</a:t>
            </a:r>
          </a:p>
        </p:txBody>
      </p:sp>
      <p:pic>
        <p:nvPicPr>
          <p:cNvPr id="3" name="Apresentação Sprint 1">
            <a:hlinkClick r:id="" action="ppaction://media"/>
            <a:extLst>
              <a:ext uri="{FF2B5EF4-FFF2-40B4-BE49-F238E27FC236}">
                <a16:creationId xmlns:a16="http://schemas.microsoft.com/office/drawing/2014/main" id="{52B1A6DC-12DB-42EF-8505-34FA12FBF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300" y="548739"/>
            <a:ext cx="16311400" cy="91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460" y="764383"/>
            <a:ext cx="16685081" cy="87582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48DB65C-0FFE-4F54-82D1-3F5A2C4B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61" y="1414436"/>
            <a:ext cx="14221478" cy="662231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53600" y="6286500"/>
            <a:ext cx="3040151" cy="3040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70" y="0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12188" y="6388355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769490" y="52578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61830" y="2896873"/>
            <a:ext cx="2966634" cy="26616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27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39482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50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1332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0864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03</a:t>
            </a:r>
          </a:p>
        </p:txBody>
      </p:sp>
      <p:pic>
        <p:nvPicPr>
          <p:cNvPr id="14" name="Imagem 13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B1F2A1D1-DD2A-436C-A465-729B3DE4B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56" y="3773264"/>
            <a:ext cx="3590899" cy="3590899"/>
          </a:xfrm>
          <a:prstGeom prst="ellipse">
            <a:avLst/>
          </a:prstGeom>
        </p:spPr>
      </p:pic>
      <p:pic>
        <p:nvPicPr>
          <p:cNvPr id="9" name="Imagem 8" descr="Rosto de mulher&#10;&#10;Descrição gerada automaticamente">
            <a:extLst>
              <a:ext uri="{FF2B5EF4-FFF2-40B4-BE49-F238E27FC236}">
                <a16:creationId xmlns:a16="http://schemas.microsoft.com/office/drawing/2014/main" id="{74FC7497-0428-4ADD-937E-10215C9D6D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710646" y="3773264"/>
            <a:ext cx="3590899" cy="3590899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as suas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307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Log-in para os usuários;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Criação de novos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uce Light Bold"/>
              </a:rPr>
              <a:t>Listagem de projetos.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Criação, importação e edição da codelist;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Adição de arquivos para composição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278</Words>
  <Application>Microsoft Office PowerPoint</Application>
  <PresentationFormat>Personalizar</PresentationFormat>
  <Paragraphs>87</Paragraphs>
  <Slides>27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Open Sans Light Italics</vt:lpstr>
      <vt:lpstr>Open Sauce Light Bold</vt:lpstr>
      <vt:lpstr>Open Sans Light Bold</vt:lpstr>
      <vt:lpstr>Open Sans Extra Bold</vt:lpstr>
      <vt:lpstr>Calibri</vt:lpstr>
      <vt:lpstr>Open Sans Light</vt:lpstr>
      <vt:lpstr>Arial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BARBARA DOS SANTOS PORT</cp:lastModifiedBy>
  <cp:revision>9</cp:revision>
  <dcterms:created xsi:type="dcterms:W3CDTF">2006-08-16T00:00:00Z</dcterms:created>
  <dcterms:modified xsi:type="dcterms:W3CDTF">2021-09-18T16:00:55Z</dcterms:modified>
  <dc:identifier>DAEqGCYbSws</dc:identifier>
</cp:coreProperties>
</file>